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4" r:id="rId6"/>
    <p:sldId id="258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3DF10-E93C-4303-8EDB-3CCD119F7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Période de formation en milieu professionnel (stage) en </a:t>
            </a:r>
            <a:r>
              <a:rPr lang="fr-FR" dirty="0"/>
              <a:t>Finlande</a:t>
            </a:r>
          </a:p>
        </p:txBody>
      </p:sp>
    </p:spTree>
    <p:extLst>
      <p:ext uri="{BB962C8B-B14F-4D97-AF65-F5344CB8AC3E}">
        <p14:creationId xmlns:p14="http://schemas.microsoft.com/office/powerpoint/2010/main" val="33579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506CE-3B46-45BD-9915-89E26B38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557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Notre montée dans l’avion. Le stress était présent, l’aventure a </a:t>
            </a:r>
            <a:r>
              <a:rPr lang="fr-FR" dirty="0" smtClean="0"/>
              <a:t>commencé…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C3A858-7BE6-4070-96AC-3B7F37E5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977" y="1959348"/>
            <a:ext cx="6677572" cy="43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FC1AB3-BF86-42D5-9ECD-4F13429E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2084"/>
            <a:ext cx="7729728" cy="1188720"/>
          </a:xfrm>
        </p:spPr>
        <p:txBody>
          <a:bodyPr/>
          <a:lstStyle/>
          <a:p>
            <a:r>
              <a:rPr lang="fr-FR" dirty="0"/>
              <a:t>Nous avons eu la chance d’avoir vu la neige du pays du père noël…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647D7D-00BC-422A-B2D6-75C595A42A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421" y="1630016"/>
            <a:ext cx="2859157" cy="50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79BCAE-1352-455D-8A7B-EEC22D16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075"/>
            <a:ext cx="7729728" cy="1188720"/>
          </a:xfrm>
        </p:spPr>
        <p:txBody>
          <a:bodyPr/>
          <a:lstStyle/>
          <a:p>
            <a:r>
              <a:rPr lang="fr-FR" dirty="0"/>
              <a:t>Mais aussi des paysages à couper le souffle…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425043-4297-41DE-B47F-C400EA91DE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9" y="2012673"/>
            <a:ext cx="5704326" cy="32086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317C2C-FA9E-496F-8C2E-32041CC5D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139" y="2012673"/>
            <a:ext cx="5704322" cy="32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6240" y="228968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 très beaux lieux où nous avons eu la chance d’effectuer notre stage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61" y="1507936"/>
            <a:ext cx="3769333" cy="51679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179" y="1828800"/>
            <a:ext cx="6025896" cy="45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8F962-BAE8-4037-B7D2-F351C74B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822"/>
            <a:ext cx="7729728" cy="1188720"/>
          </a:xfrm>
        </p:spPr>
        <p:txBody>
          <a:bodyPr>
            <a:noAutofit/>
          </a:bodyPr>
          <a:lstStyle/>
          <a:p>
            <a:r>
              <a:rPr lang="fr-FR" sz="2000" dirty="0"/>
              <a:t>L’émotion était au rendez-vous lors de notre dernier jour. Pas seulement des collègues mais une famille que l’on quitte…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C0BF29-0E33-4B4E-85ED-3B9A1A4EE6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74" y="1733123"/>
            <a:ext cx="5265746" cy="39785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783AB5-12C6-43C8-A28F-280C8E1ECC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74" y="1733123"/>
            <a:ext cx="5304752" cy="39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744" y="1975945"/>
            <a:ext cx="6004921" cy="44988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41" y="587771"/>
            <a:ext cx="3182400" cy="8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847DD-582E-4661-B7C3-5F2CF3B9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82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Au moment du départ, l’émotion était aussi présente, notre seul désir, y retourner…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24FAC7-1D7B-4C6F-B514-98E0B27C77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286" y="1626108"/>
            <a:ext cx="6661427" cy="49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E761B-A272-46FA-A0B8-6E16AA892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verrez…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9238F7-BCBA-43FE-AC13-5845ADEFD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ERASMUS+ 2017</a:t>
            </a:r>
          </a:p>
        </p:txBody>
      </p:sp>
    </p:spTree>
    <p:extLst>
      <p:ext uri="{BB962C8B-B14F-4D97-AF65-F5344CB8AC3E}">
        <p14:creationId xmlns:p14="http://schemas.microsoft.com/office/powerpoint/2010/main" val="9938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33</TotalTime>
  <Words>106</Words>
  <Application>Microsoft Office PowerPoint</Application>
  <PresentationFormat>Grand écran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Colis</vt:lpstr>
      <vt:lpstr>Période de formation en milieu professionnel (stage) en Finlande</vt:lpstr>
      <vt:lpstr>Notre montée dans l’avion. Le stress était présent, l’aventure a commencé…</vt:lpstr>
      <vt:lpstr>Nous avons eu la chance d’avoir vu la neige du pays du père noël…</vt:lpstr>
      <vt:lpstr>Mais aussi des paysages à couper le souffle…</vt:lpstr>
      <vt:lpstr>De très beaux lieux où nous avons eu la chance d’effectuer notre stage</vt:lpstr>
      <vt:lpstr>L’émotion était au rendez-vous lors de notre dernier jour. Pas seulement des collègues mais une famille que l’on quitte…</vt:lpstr>
      <vt:lpstr>Présentation PowerPoint</vt:lpstr>
      <vt:lpstr>Au moment du départ, l’émotion était aussi présente, notre seul désir, y retourner…</vt:lpstr>
      <vt:lpstr>Vous verrez…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à Helsinki, Finlande</dc:title>
  <dc:creator>Bruno Bonnet</dc:creator>
  <cp:lastModifiedBy>Windows User</cp:lastModifiedBy>
  <cp:revision>8</cp:revision>
  <dcterms:created xsi:type="dcterms:W3CDTF">2018-01-12T21:54:15Z</dcterms:created>
  <dcterms:modified xsi:type="dcterms:W3CDTF">2018-02-07T09:36:56Z</dcterms:modified>
</cp:coreProperties>
</file>